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2" r:id="rId3"/>
    <p:sldId id="273" r:id="rId4"/>
    <p:sldId id="257" r:id="rId5"/>
    <p:sldId id="259" r:id="rId6"/>
    <p:sldId id="260" r:id="rId7"/>
    <p:sldId id="261" r:id="rId8"/>
    <p:sldId id="274" r:id="rId9"/>
    <p:sldId id="262" r:id="rId10"/>
    <p:sldId id="277" r:id="rId11"/>
    <p:sldId id="263" r:id="rId12"/>
    <p:sldId id="264" r:id="rId13"/>
    <p:sldId id="265" r:id="rId14"/>
    <p:sldId id="266" r:id="rId15"/>
    <p:sldId id="267" r:id="rId16"/>
    <p:sldId id="275" r:id="rId17"/>
    <p:sldId id="270" r:id="rId18"/>
    <p:sldId id="271" r:id="rId19"/>
    <p:sldId id="269" r:id="rId20"/>
    <p:sldId id="27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7" Type="http://schemas.openxmlformats.org/officeDocument/2006/relationships/image" Target="../media/image39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7898" y="1471352"/>
            <a:ext cx="10721044" cy="1056701"/>
          </a:xfrm>
        </p:spPr>
        <p:txBody>
          <a:bodyPr>
            <a:noAutofit/>
          </a:bodyPr>
          <a:lstStyle/>
          <a:p>
            <a:pPr algn="ctr"/>
            <a:r>
              <a:rPr lang="uk-UA" sz="6600" dirty="0" smtClean="0"/>
              <a:t>Вкрадене </a:t>
            </a:r>
            <a:r>
              <a:rPr lang="uk-UA" sz="6600" dirty="0" smtClean="0"/>
              <a:t>дитинство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4567" y="2856412"/>
            <a:ext cx="11637818" cy="1262742"/>
          </a:xfrm>
        </p:spPr>
        <p:txBody>
          <a:bodyPr>
            <a:noAutofit/>
          </a:bodyPr>
          <a:lstStyle/>
          <a:p>
            <a:pPr algn="ctr"/>
            <a:r>
              <a:rPr lang="uk-UA" sz="4000" dirty="0"/>
              <a:t>діти в роки голодомору 1932 -1933 роки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55930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Бібліотека імені О.Донченка для дітей ЦБС Солом'янського району міста Києва  : ГОЛОДОМОР 1932-33-х РОКІ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043" y="1314312"/>
            <a:ext cx="9775767" cy="5418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325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9506" y="1445623"/>
            <a:ext cx="4887884" cy="3572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вірю в силу доброти,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Добро завжди сильніше злого,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Дає наснагу, щоб цвісти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 світлу оберуть дорогу.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вірю в силу доброти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 має долю роботящу,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 хоче. Щоб я, і ти,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 все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було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світі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краще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Спогади мешканки смт Комишувахи Марії Притули про голодомор 1932-33 рр. –  КОМИШУВАСЬКА ТЕРИТОРІАЛЬНА ГРОМА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390" y="407011"/>
            <a:ext cx="5593163" cy="350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089" y="3521793"/>
            <a:ext cx="4840035" cy="325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84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40" y="1419122"/>
            <a:ext cx="4226132" cy="51396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024054" y="1600397"/>
            <a:ext cx="7037713" cy="2038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Івчук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Василь Якович, 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1904 р. н., с. </a:t>
            </a:r>
            <a:r>
              <a:rPr lang="ru-RU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Дударків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Бориспільського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району</a:t>
            </a:r>
            <a:r>
              <a:rPr lang="uk-UA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Київської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області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ea typeface="PalatinoLinotype-Roman"/>
              </a:rPr>
              <a:t>До 1938 р. — директор </a:t>
            </a:r>
            <a:r>
              <a:rPr lang="ru-RU" sz="2800" dirty="0" err="1">
                <a:latin typeface="Times New Roman" panose="02020603050405020304" pitchFamily="18" charset="0"/>
                <a:ea typeface="PalatinoLinotype-Roman"/>
              </a:rPr>
              <a:t>Дударківської</a:t>
            </a:r>
            <a:r>
              <a:rPr lang="ru-RU" sz="2800" dirty="0">
                <a:latin typeface="Times New Roman" panose="02020603050405020304" pitchFamily="18" charset="0"/>
                <a:ea typeface="PalatinoLinotype-Roman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PalatinoLinotype-Roman"/>
              </a:rPr>
              <a:t>школи</a:t>
            </a:r>
            <a:r>
              <a:rPr lang="ru-RU" sz="2800" dirty="0">
                <a:latin typeface="Times New Roman" panose="02020603050405020304" pitchFamily="18" charset="0"/>
                <a:ea typeface="PalatinoLinotype-Roman"/>
              </a:rPr>
              <a:t>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73443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54" y="1467394"/>
            <a:ext cx="3802479" cy="4991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153988" y="1074887"/>
            <a:ext cx="7899467" cy="2923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Картава </a:t>
            </a:r>
            <a:r>
              <a:rPr kumimoji="0" lang="ru-RU" alt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Іван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Єлизарович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смт</a:t>
            </a:r>
            <a:r>
              <a:rPr kumimoji="0" lang="ru-RU" alt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Березнегувате</a:t>
            </a:r>
            <a:r>
              <a:rPr kumimoji="0" lang="uk-UA" alt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Березнегуватського</a:t>
            </a:r>
            <a:r>
              <a:rPr kumimoji="0" lang="ru-RU" alt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району</a:t>
            </a:r>
            <a:r>
              <a:rPr kumimoji="0" lang="uk-UA" alt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Миколаївської</a:t>
            </a:r>
            <a:r>
              <a:rPr kumimoji="0" lang="ru-RU" alt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області</a:t>
            </a:r>
            <a:r>
              <a:rPr kumimoji="0" lang="ru-RU" alt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PalatinoLinotype-Roman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alatinoLinotype-Roman"/>
                <a:cs typeface="Times New Roman" panose="02020603050405020304" pitchFamily="18" charset="0"/>
              </a:rPr>
              <a:t>   </a:t>
            </a:r>
            <a:r>
              <a:rPr kumimoji="0" lang="ru-RU" alt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alatinoLinotype-Roman"/>
                <a:cs typeface="Times New Roman" panose="02020603050405020304" pitchFamily="18" charset="0"/>
              </a:rPr>
              <a:t>Лікарем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alatinoLinotype-Roman"/>
                <a:cs typeface="Times New Roman" panose="02020603050405020304" pitchFamily="18" charset="0"/>
              </a:rPr>
              <a:t>  </a:t>
            </a:r>
            <a:r>
              <a:rPr kumimoji="0" lang="ru-RU" alt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alatinoLinotype-Roman"/>
                <a:cs typeface="Times New Roman" panose="02020603050405020304" pitchFamily="18" charset="0"/>
              </a:rPr>
              <a:t>Березнегуватської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alatinoLinotype-Roman"/>
                <a:cs typeface="Times New Roman" panose="02020603050405020304" pitchFamily="18" charset="0"/>
              </a:rPr>
              <a:t> </a:t>
            </a:r>
            <a:r>
              <a:rPr kumimoji="0" lang="ru-RU" alt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alatinoLinotype-Roman"/>
                <a:cs typeface="Times New Roman" panose="02020603050405020304" pitchFamily="18" charset="0"/>
              </a:rPr>
              <a:t>лікарні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alatinoLinotype-Roman"/>
                <a:cs typeface="Times New Roman" panose="02020603050405020304" pitchFamily="18" charset="0"/>
              </a:rPr>
              <a:t>. 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794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08" y="1504022"/>
            <a:ext cx="4247063" cy="498821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563291" y="2281646"/>
            <a:ext cx="7431974" cy="2468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Кистерний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Яків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Петрович </a:t>
            </a:r>
            <a:endParaRPr lang="ru-RU" sz="3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 </a:t>
            </a:r>
            <a:r>
              <a:rPr lang="ru-RU" sz="2800" i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Хотіївка</a:t>
            </a:r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Семенівського</a:t>
            </a:r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району</a:t>
            </a:r>
            <a:endParaRPr lang="ru-RU" sz="2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i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Чернігівської</a:t>
            </a:r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області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PalatinoLinotype-Roman"/>
              </a:rPr>
              <a:t> Головою </a:t>
            </a:r>
            <a:r>
              <a:rPr lang="ru-RU" sz="2800" dirty="0" err="1">
                <a:latin typeface="Times New Roman" panose="02020603050405020304" pitchFamily="18" charset="0"/>
                <a:ea typeface="PalatinoLinotype-Roman"/>
              </a:rPr>
              <a:t>колгоспу</a:t>
            </a:r>
            <a:r>
              <a:rPr lang="ru-RU" sz="2800" dirty="0">
                <a:latin typeface="Times New Roman" panose="02020603050405020304" pitchFamily="18" charset="0"/>
                <a:ea typeface="PalatinoLinotype-Roman"/>
              </a:rPr>
              <a:t> «</a:t>
            </a:r>
            <a:r>
              <a:rPr lang="ru-RU" sz="2800" dirty="0" err="1">
                <a:latin typeface="Times New Roman" panose="02020603050405020304" pitchFamily="18" charset="0"/>
                <a:ea typeface="PalatinoLinotype-Roman"/>
              </a:rPr>
              <a:t>Доброволець</a:t>
            </a:r>
            <a:r>
              <a:rPr lang="ru-RU" sz="2800" dirty="0">
                <a:latin typeface="Times New Roman" panose="02020603050405020304" pitchFamily="18" charset="0"/>
                <a:ea typeface="PalatinoLinotype-Roman"/>
              </a:rPr>
              <a:t>». У 1933 р. </a:t>
            </a:r>
            <a:r>
              <a:rPr lang="ru-RU" sz="2800" dirty="0" err="1" smtClean="0">
                <a:latin typeface="Times New Roman" panose="02020603050405020304" pitchFamily="18" charset="0"/>
                <a:ea typeface="PalatinoLinotype-Roman"/>
              </a:rPr>
              <a:t>Організував</a:t>
            </a:r>
            <a:r>
              <a:rPr lang="ru-RU" sz="2800" dirty="0" smtClean="0">
                <a:latin typeface="Times New Roman" panose="02020603050405020304" pitchFamily="18" charset="0"/>
                <a:ea typeface="PalatinoLinotype-Roman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ea typeface="PalatinoLinotype-Roman"/>
              </a:rPr>
              <a:t>притулок</a:t>
            </a:r>
            <a:r>
              <a:rPr lang="ru-RU" sz="2800" dirty="0" smtClean="0">
                <a:latin typeface="Times New Roman" panose="02020603050405020304" pitchFamily="18" charset="0"/>
                <a:ea typeface="PalatinoLinotype-Roman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PalatinoLinotype-Roman"/>
              </a:rPr>
              <a:t>для </a:t>
            </a:r>
            <a:r>
              <a:rPr lang="ru-RU" sz="2800" dirty="0" err="1">
                <a:latin typeface="Times New Roman" panose="02020603050405020304" pitchFamily="18" charset="0"/>
                <a:ea typeface="PalatinoLinotype-Roman"/>
              </a:rPr>
              <a:t>дітей-сиріт</a:t>
            </a:r>
            <a:r>
              <a:rPr lang="ru-RU" sz="2800" dirty="0">
                <a:latin typeface="Times New Roman" panose="02020603050405020304" pitchFamily="18" charset="0"/>
                <a:ea typeface="PalatinoLinotype-Roman"/>
              </a:rPr>
              <a:t>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483213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53" y="1328006"/>
            <a:ext cx="10498974" cy="542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0090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Факти про Голодомор в Україні 1932-33 рр. ІНФОГРАФІКА— WestNews.com.u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851" y="1289703"/>
            <a:ext cx="9002684" cy="547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6371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55" y="1354974"/>
            <a:ext cx="9942022" cy="5503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3781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2780" y="270842"/>
            <a:ext cx="8610600" cy="1293028"/>
          </a:xfrm>
        </p:spPr>
        <p:txBody>
          <a:bodyPr/>
          <a:lstStyle/>
          <a:p>
            <a:pPr algn="ctr"/>
            <a:r>
              <a:rPr lang="uk-UA" b="1" dirty="0" smtClean="0"/>
              <a:t>Пам'ятники жертвам голодомору у світі 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7517" y="1603790"/>
            <a:ext cx="2840999" cy="33168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23" y="1207854"/>
            <a:ext cx="3029612" cy="40394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734" y="4537013"/>
            <a:ext cx="3628459" cy="22757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88" y="4582262"/>
            <a:ext cx="3728783" cy="2285958"/>
          </a:xfrm>
          <a:prstGeom prst="rect">
            <a:avLst/>
          </a:prstGeom>
        </p:spPr>
      </p:pic>
      <p:pic>
        <p:nvPicPr>
          <p:cNvPr id="10242" name="Picture 2" descr="85-ті роковини Голодомору 1932–1933 рр. в Україні | Національна бібліотека  України імені В. І. Вернадського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3057" y="1970296"/>
            <a:ext cx="2035023" cy="2282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394" y="4105572"/>
            <a:ext cx="3609573" cy="270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817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306" y="1419248"/>
            <a:ext cx="8839182" cy="468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173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Украинский «голодомор 33-го» имеет англо-американское происхождение - The  world and w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542" y="1375318"/>
            <a:ext cx="10046920" cy="541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5557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Ти кажеш не було голодомору? - Главное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280" y="1264022"/>
            <a:ext cx="6675531" cy="534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182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Голодомори в Україні причини та наслідки, жорстокий геноцид Українського  народу | Сайт мемориал укра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746" y="968402"/>
            <a:ext cx="5069879" cy="3121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Улика из прошлого. Голодомор (2019) » Документальные фильмы онлай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856" y="153601"/>
            <a:ext cx="3489503" cy="4387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Вінниця.info | Голодомор 1932 – 1933 років забрав життя мільйонів дітей. Як  радянська влада ховала наслідки жахливого злочин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22" y="3519964"/>
            <a:ext cx="5563534" cy="3224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Скільки саме українців загинуло від Голодомору 1932-33 років?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617" y="3519965"/>
            <a:ext cx="5719150" cy="3224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424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Голодомор  </a:t>
            </a:r>
            <a:r>
              <a:rPr lang="uk-UA" sz="3600" dirty="0"/>
              <a:t>1932 -1933 </a:t>
            </a:r>
            <a:r>
              <a:rPr lang="uk-UA" sz="3600" dirty="0" smtClean="0"/>
              <a:t>років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7942" y="2403566"/>
            <a:ext cx="11679381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руках, що виростили хліб.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 залишили і зернини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Ні, рід наш в горі не осліп -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Ти все згадаєш, Україно!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Згадай усе ти, щоб </a:t>
            </a:r>
            <a:r>
              <a:rPr lang="uk-UA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воздать</a:t>
            </a: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Близьким і дальнім людоморам.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... Хоч радість легше </a:t>
            </a:r>
            <a:r>
              <a:rPr lang="uk-UA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пам'ятать</a:t>
            </a: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Та треба </a:t>
            </a:r>
            <a:r>
              <a:rPr lang="uk-UA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пам'ятать</a:t>
            </a: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горе.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632" y="2591763"/>
            <a:ext cx="5249488" cy="408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95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287383"/>
            <a:ext cx="8610600" cy="1436914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/>
              <a:t>Головні причини </a:t>
            </a:r>
            <a:r>
              <a:rPr lang="uk-UA" sz="3600" b="1" dirty="0"/>
              <a:t>голоду</a:t>
            </a:r>
            <a:endParaRPr lang="ru-RU" sz="3600" b="1" dirty="0"/>
          </a:p>
        </p:txBody>
      </p:sp>
      <p:pic>
        <p:nvPicPr>
          <p:cNvPr id="4098" name="Picture 2" descr="Новини України: Десять фактів про Голодомо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62" y="1372611"/>
            <a:ext cx="3539578" cy="501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оллективизация. Докладывает ОГПУ. | Карикатура, Плакат, Ностальг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190" y="1607919"/>
            <a:ext cx="3554213" cy="4912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История голода в СССР: почему Запад так борется за «голодомор»? - ИА REGN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405" y="1724297"/>
            <a:ext cx="3503189" cy="5033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651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920729"/>
          </a:xfrm>
        </p:spPr>
        <p:txBody>
          <a:bodyPr/>
          <a:lstStyle/>
          <a:p>
            <a:pPr algn="ctr"/>
            <a:r>
              <a:rPr lang="uk-UA" b="1" dirty="0"/>
              <a:t>закон ”Про п’ять колосків”, 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102" y="2301556"/>
            <a:ext cx="6339097" cy="4323013"/>
          </a:xfrm>
          <a:prstGeom prst="rect">
            <a:avLst/>
          </a:prstGeom>
        </p:spPr>
      </p:pic>
      <p:pic>
        <p:nvPicPr>
          <p:cNvPr id="11266" name="Picture 2" descr="Голодомор 1932-1933 годов: история трагедии и почтение памяти погибших |  Прями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37" y="1479354"/>
            <a:ext cx="4510228" cy="3682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779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831" y="1141503"/>
            <a:ext cx="11556273" cy="1293028"/>
          </a:xfrm>
        </p:spPr>
        <p:txBody>
          <a:bodyPr>
            <a:normAutofit fontScale="90000"/>
          </a:bodyPr>
          <a:lstStyle/>
          <a:p>
            <a:r>
              <a:rPr lang="uk-UA" dirty="0"/>
              <a:t>Голод, що поширювався протягом 1932 </a:t>
            </a:r>
            <a:r>
              <a:rPr lang="ru-RU" dirty="0"/>
              <a:t>p</a:t>
            </a:r>
            <a:r>
              <a:rPr lang="uk-UA" dirty="0"/>
              <a:t>., набув найстрашнішої сили на </a:t>
            </a:r>
            <a:r>
              <a:rPr lang="uk-UA" dirty="0" err="1"/>
              <a:t>поч</a:t>
            </a:r>
            <a:r>
              <a:rPr lang="uk-UA" dirty="0"/>
              <a:t>. 1933 р. 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451" y="3933207"/>
            <a:ext cx="3818653" cy="28250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5" y="2350760"/>
            <a:ext cx="4880517" cy="33351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619" y="3334505"/>
            <a:ext cx="4300888" cy="324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004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З архіву: голодомор, кінець українізації й нетерпляче чекання пролетарів  (1933-1934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4" y="1444199"/>
            <a:ext cx="4789927" cy="2737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Москва объявила о борьбе с «инсинуациями» по поводу голода в СССР:  Политика: Россия: Lenta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141" y="667788"/>
            <a:ext cx="4124102" cy="3452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Голодомор на Украине: правда или вымысел украинских националистов? | МИР  ИСТОРИИ | Яндекс Дзе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457" y="4181301"/>
            <a:ext cx="3982785" cy="264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История скреп on Twitter: &quot;&quot;Черные доски&quot; Голодомора:В 1932-1933 украинские  села,попавшие на&quot;черную доску&quot;,брались красноармейцами в блокаду,пока  полностью не вымирали… https://t.co/baCRujroMa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38" y="3838782"/>
            <a:ext cx="2549011" cy="3019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Голодомор в Україні 1932-1933: найстрашніші факти - Артефакт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422" y="706041"/>
            <a:ext cx="3488970" cy="511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772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4321" y="1358538"/>
            <a:ext cx="67416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Голодний рік. Жорстокий світе, 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Дай хоч надію для живих. 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Весна. І сонце ловлять діти 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Що дзвінко скапує із стріх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315" y="457087"/>
            <a:ext cx="4914765" cy="32097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076" y="3800608"/>
            <a:ext cx="5057960" cy="30090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48" y="3666862"/>
            <a:ext cx="4636557" cy="315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815127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287</TotalTime>
  <Words>240</Words>
  <Application>Microsoft Office PowerPoint</Application>
  <PresentationFormat>Широкоэкранный</PresentationFormat>
  <Paragraphs>41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PalatinoLinotype-Roman</vt:lpstr>
      <vt:lpstr>Times New Roman</vt:lpstr>
      <vt:lpstr>След самолета</vt:lpstr>
      <vt:lpstr>Вкрадене дитинство</vt:lpstr>
      <vt:lpstr>Презентация PowerPoint</vt:lpstr>
      <vt:lpstr>Презентация PowerPoint</vt:lpstr>
      <vt:lpstr>Голодомор  1932 -1933 років</vt:lpstr>
      <vt:lpstr>Головні причини голоду</vt:lpstr>
      <vt:lpstr>закон ”Про п’ять колосків”, </vt:lpstr>
      <vt:lpstr>Голод, що поширювався протягом 1932 p., набув найстрашнішої сили на поч. 1933 р.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Пам'ятники жертвам голодомору у світі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Вкрадене дитиство</dc:title>
  <dc:creator>Elena</dc:creator>
  <cp:lastModifiedBy>Elena</cp:lastModifiedBy>
  <cp:revision>22</cp:revision>
  <dcterms:created xsi:type="dcterms:W3CDTF">2020-11-26T07:18:18Z</dcterms:created>
  <dcterms:modified xsi:type="dcterms:W3CDTF">2023-03-02T19:12:59Z</dcterms:modified>
</cp:coreProperties>
</file>